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E2211-EDE5-3B46-A47E-91C1B037A4D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73D8F-3FBC-0845-A40A-1283AA069E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1047" y="274638"/>
            <a:ext cx="8229600" cy="59511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2A Vocabulary: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1047" y="869753"/>
            <a:ext cx="8912953" cy="598824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Verb Infinitives:								Nouns:</a:t>
            </a:r>
          </a:p>
          <a:p>
            <a:r>
              <a:rPr lang="en-US" dirty="0" smtClean="0"/>
              <a:t>Aimer	- to like								le foot - soccer</a:t>
            </a:r>
          </a:p>
          <a:p>
            <a:r>
              <a:rPr lang="en-US" dirty="0" smtClean="0"/>
              <a:t>Nager	- to swim							</a:t>
            </a:r>
            <a:r>
              <a:rPr lang="en-US" sz="2600" dirty="0" smtClean="0"/>
              <a:t>le basket - basketball</a:t>
            </a:r>
          </a:p>
          <a:p>
            <a:r>
              <a:rPr lang="en-US" dirty="0" err="1" smtClean="0"/>
              <a:t>Téléphoner</a:t>
            </a:r>
            <a:r>
              <a:rPr lang="en-US" dirty="0" smtClean="0"/>
              <a:t>- to call						la </a:t>
            </a:r>
            <a:r>
              <a:rPr lang="en-US" dirty="0" err="1" smtClean="0"/>
              <a:t>télé</a:t>
            </a:r>
            <a:r>
              <a:rPr lang="en-US" dirty="0" smtClean="0"/>
              <a:t> – </a:t>
            </a:r>
            <a:r>
              <a:rPr lang="en-US" dirty="0" err="1" smtClean="0"/>
              <a:t>t.v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Étudier</a:t>
            </a:r>
            <a:r>
              <a:rPr lang="en-US" dirty="0" smtClean="0"/>
              <a:t>- to study 							</a:t>
            </a:r>
            <a:r>
              <a:rPr lang="en-US" sz="2600" dirty="0" smtClean="0"/>
              <a:t>la </a:t>
            </a:r>
            <a:r>
              <a:rPr lang="en-US" sz="2600" dirty="0" err="1" smtClean="0"/>
              <a:t>musique</a:t>
            </a:r>
            <a:r>
              <a:rPr lang="en-US" sz="2600" dirty="0" smtClean="0"/>
              <a:t> - music</a:t>
            </a:r>
          </a:p>
          <a:p>
            <a:r>
              <a:rPr lang="en-US" dirty="0" smtClean="0"/>
              <a:t>Skier – to ski 								</a:t>
            </a:r>
            <a:r>
              <a:rPr lang="en-US" sz="2200" dirty="0" smtClean="0"/>
              <a:t>le </a:t>
            </a:r>
            <a:r>
              <a:rPr lang="en-US" sz="2200" dirty="0" err="1" smtClean="0"/>
              <a:t>cinéma</a:t>
            </a:r>
            <a:r>
              <a:rPr lang="en-US" sz="2200" dirty="0" smtClean="0"/>
              <a:t> – the movies</a:t>
            </a:r>
          </a:p>
          <a:p>
            <a:r>
              <a:rPr lang="en-US" dirty="0" err="1" smtClean="0"/>
              <a:t>Regarder</a:t>
            </a:r>
            <a:r>
              <a:rPr lang="en-US" dirty="0" smtClean="0"/>
              <a:t> la </a:t>
            </a:r>
            <a:r>
              <a:rPr lang="en-US" dirty="0" err="1" smtClean="0"/>
              <a:t>télé</a:t>
            </a:r>
            <a:r>
              <a:rPr lang="en-US" dirty="0" smtClean="0"/>
              <a:t> – to watch </a:t>
            </a:r>
            <a:r>
              <a:rPr lang="en-US" dirty="0" err="1" smtClean="0"/>
              <a:t>t.v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Écouter</a:t>
            </a:r>
            <a:r>
              <a:rPr lang="en-US" dirty="0" smtClean="0"/>
              <a:t> de la </a:t>
            </a:r>
            <a:r>
              <a:rPr lang="en-US" dirty="0" err="1" smtClean="0"/>
              <a:t>musique</a:t>
            </a:r>
            <a:r>
              <a:rPr lang="en-US" dirty="0" smtClean="0"/>
              <a:t>- to listen to music</a:t>
            </a:r>
          </a:p>
          <a:p>
            <a:r>
              <a:rPr lang="en-US" dirty="0" err="1" smtClean="0"/>
              <a:t>Aller</a:t>
            </a:r>
            <a:r>
              <a:rPr lang="en-US" dirty="0" smtClean="0"/>
              <a:t> au </a:t>
            </a:r>
            <a:r>
              <a:rPr lang="en-US" dirty="0" err="1" smtClean="0"/>
              <a:t>cinéma</a:t>
            </a:r>
            <a:r>
              <a:rPr lang="en-US" dirty="0" smtClean="0"/>
              <a:t>- to go to the movies</a:t>
            </a:r>
          </a:p>
          <a:p>
            <a:r>
              <a:rPr lang="en-US" dirty="0" err="1" smtClean="0"/>
              <a:t>Jouer</a:t>
            </a:r>
            <a:r>
              <a:rPr lang="en-US" dirty="0" smtClean="0"/>
              <a:t> au basket – to play basketball</a:t>
            </a:r>
          </a:p>
          <a:p>
            <a:r>
              <a:rPr lang="en-US" dirty="0" err="1" smtClean="0"/>
              <a:t>Jouer</a:t>
            </a:r>
            <a:r>
              <a:rPr lang="en-US" dirty="0" smtClean="0"/>
              <a:t> au foot – to play soccer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nourriture</a:t>
            </a:r>
            <a:r>
              <a:rPr lang="en-US" dirty="0" smtClean="0"/>
              <a:t> – food </a:t>
            </a:r>
          </a:p>
          <a:p>
            <a:r>
              <a:rPr lang="en-US" dirty="0" err="1" smtClean="0"/>
              <a:t>Dormir</a:t>
            </a:r>
            <a:r>
              <a:rPr lang="en-US" dirty="0" smtClean="0"/>
              <a:t> – to sleep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9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4870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2A Dialogue Vocabulary: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87063"/>
            <a:ext cx="9144000" cy="6370937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Dis	 - say											</a:t>
            </a:r>
          </a:p>
          <a:p>
            <a:r>
              <a:rPr lang="en-US" sz="11200" dirty="0" err="1" smtClean="0"/>
              <a:t>Qu’est-ce</a:t>
            </a:r>
            <a:r>
              <a:rPr lang="en-US" sz="11200" dirty="0" smtClean="0"/>
              <a:t> que </a:t>
            </a:r>
            <a:r>
              <a:rPr lang="en-US" sz="11200" dirty="0" err="1" smtClean="0"/>
              <a:t>tu</a:t>
            </a:r>
            <a:r>
              <a:rPr lang="en-US" sz="11200" dirty="0" smtClean="0"/>
              <a:t> </a:t>
            </a:r>
            <a:r>
              <a:rPr lang="en-US" sz="11200" dirty="0" err="1" smtClean="0"/>
              <a:t>aimes</a:t>
            </a:r>
            <a:r>
              <a:rPr lang="en-US" sz="11200" dirty="0" smtClean="0"/>
              <a:t> faire? – what do you like to do?</a:t>
            </a:r>
          </a:p>
          <a:p>
            <a:r>
              <a:rPr lang="en-US" sz="12800" dirty="0" err="1" smtClean="0"/>
              <a:t>Pourquoi</a:t>
            </a:r>
            <a:r>
              <a:rPr lang="en-US" sz="12800" dirty="0" smtClean="0"/>
              <a:t> - why</a:t>
            </a:r>
          </a:p>
          <a:p>
            <a:r>
              <a:rPr lang="en-US" sz="12800" dirty="0" smtClean="0"/>
              <a:t>On </a:t>
            </a:r>
            <a:r>
              <a:rPr lang="en-US" sz="12800" dirty="0" err="1" smtClean="0"/>
              <a:t>passe</a:t>
            </a:r>
            <a:r>
              <a:rPr lang="en-US" sz="12800" dirty="0" smtClean="0"/>
              <a:t> – They’re showing</a:t>
            </a:r>
          </a:p>
          <a:p>
            <a:r>
              <a:rPr lang="en-US" sz="12800" dirty="0" smtClean="0"/>
              <a:t>Bon - good</a:t>
            </a:r>
          </a:p>
          <a:p>
            <a:r>
              <a:rPr lang="en-US" sz="12800" dirty="0" smtClean="0"/>
              <a:t>On y </a:t>
            </a:r>
            <a:r>
              <a:rPr lang="en-US" sz="12800" dirty="0" err="1" smtClean="0"/>
              <a:t>va</a:t>
            </a:r>
            <a:r>
              <a:rPr lang="en-US" sz="12800" dirty="0" smtClean="0"/>
              <a:t>? – Do you want to go?</a:t>
            </a:r>
          </a:p>
          <a:p>
            <a:r>
              <a:rPr lang="en-US" sz="12800" dirty="0" smtClean="0"/>
              <a:t>Pas possible – Not possible</a:t>
            </a:r>
          </a:p>
          <a:p>
            <a:r>
              <a:rPr lang="en-US" sz="12800" dirty="0" err="1" smtClean="0"/>
              <a:t>L’interro</a:t>
            </a:r>
            <a:r>
              <a:rPr lang="en-US" sz="12800" dirty="0" smtClean="0"/>
              <a:t> - quiz</a:t>
            </a:r>
          </a:p>
          <a:p>
            <a:r>
              <a:rPr lang="en-US" sz="12800" dirty="0" err="1" smtClean="0"/>
              <a:t>Demain</a:t>
            </a:r>
            <a:r>
              <a:rPr lang="en-US" sz="12800" dirty="0" smtClean="0"/>
              <a:t> - Tomorrow</a:t>
            </a:r>
          </a:p>
          <a:p>
            <a:r>
              <a:rPr lang="en-US" sz="12800" dirty="0" err="1" smtClean="0"/>
              <a:t>D’accord</a:t>
            </a:r>
            <a:r>
              <a:rPr lang="en-US" sz="12800" dirty="0" smtClean="0"/>
              <a:t> – O.K.</a:t>
            </a:r>
          </a:p>
          <a:p>
            <a:r>
              <a:rPr lang="en-US" sz="12800" dirty="0" smtClean="0"/>
              <a:t>À </a:t>
            </a:r>
            <a:r>
              <a:rPr lang="en-US" sz="12800" dirty="0" err="1" smtClean="0"/>
              <a:t>demain</a:t>
            </a:r>
            <a:r>
              <a:rPr lang="en-US" sz="12800" dirty="0" smtClean="0"/>
              <a:t> – See </a:t>
            </a:r>
            <a:r>
              <a:rPr lang="en-US" sz="12800" smtClean="0"/>
              <a:t>you tomorrow</a:t>
            </a:r>
            <a:endParaRPr lang="en-US" sz="1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2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11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2A Vocabulary:</vt:lpstr>
      <vt:lpstr>2A Dialogue Vocabulary: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2A Vocabulary:</dc:title>
  <dc:creator>PA Department of Education Classrooms for the Future</dc:creator>
  <cp:lastModifiedBy>User</cp:lastModifiedBy>
  <cp:revision>13</cp:revision>
  <dcterms:created xsi:type="dcterms:W3CDTF">2012-09-17T12:43:31Z</dcterms:created>
  <dcterms:modified xsi:type="dcterms:W3CDTF">2018-06-20T13:47:11Z</dcterms:modified>
</cp:coreProperties>
</file>